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12"/>
  </p:notesMasterIdLst>
  <p:sldIdLst>
    <p:sldId id="280" r:id="rId5"/>
    <p:sldId id="289" r:id="rId6"/>
    <p:sldId id="279" r:id="rId7"/>
    <p:sldId id="290" r:id="rId8"/>
    <p:sldId id="281" r:id="rId9"/>
    <p:sldId id="282" r:id="rId10"/>
    <p:sldId id="283" r:id="rId11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C350"/>
    <a:srgbClr val="FF4343"/>
    <a:srgbClr val="FF5D5D"/>
    <a:srgbClr val="F2A16A"/>
    <a:srgbClr val="EE8640"/>
    <a:srgbClr val="FF1B00"/>
    <a:srgbClr val="9ED547"/>
    <a:srgbClr val="1FB750"/>
    <a:srgbClr val="16B550"/>
    <a:srgbClr val="2DBA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24" autoAdjust="0"/>
    <p:restoredTop sz="96261" autoAdjust="0"/>
  </p:normalViewPr>
  <p:slideViewPr>
    <p:cSldViewPr snapToGrid="0">
      <p:cViewPr varScale="1">
        <p:scale>
          <a:sx n="75" d="100"/>
          <a:sy n="75" d="100"/>
        </p:scale>
        <p:origin x="3321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87E46-920C-46D7-89E2-ABF4B2430BF5}" type="datetimeFigureOut">
              <a:rPr lang="fr-FR" smtClean="0"/>
              <a:t>14/11/2023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C0DCDE-6F8A-4950-A7DE-1222BFA640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773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1206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9305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57340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9267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1248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778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6417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2854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32856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5223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053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BE425-DFBC-49D0-BF43-3B44D73CDEEA}" type="datetimeFigureOut">
              <a:rPr lang="fr-FR" smtClean="0"/>
              <a:t>14/11/2023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AA91A-F3B2-4F76-ADCB-8867467A00F8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976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SAÉ2.01 : Développement d’une application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2F5088D-92BC-7EC2-23BB-FDF7EC1D7F1A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1/7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32A9673-BF65-4070-A38D-6DA67A473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52" y="767220"/>
            <a:ext cx="6069496" cy="8654772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0CE1D38-490E-343A-9E79-C359BEF7AF25}"/>
              </a:ext>
            </a:extLst>
          </p:cNvPr>
          <p:cNvSpPr txBox="1"/>
          <p:nvPr/>
        </p:nvSpPr>
        <p:spPr>
          <a:xfrm>
            <a:off x="0" y="-104894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Britannic Bold" panose="020B0903060703020204" pitchFamily="34" charset="0"/>
              </a:rPr>
              <a:t>Annexe 2</a:t>
            </a:r>
            <a:endParaRPr lang="fr-FR" b="1" dirty="0">
              <a:latin typeface="Britannic Bold" panose="020B0903060703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8269EB-DEBB-8841-98AC-0016E6186C31}"/>
              </a:ext>
            </a:extLst>
          </p:cNvPr>
          <p:cNvSpPr/>
          <p:nvPr/>
        </p:nvSpPr>
        <p:spPr>
          <a:xfrm>
            <a:off x="4452330" y="-21534"/>
            <a:ext cx="2405670" cy="27002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1AD2EE-4FD0-7F96-15B6-2C94B86E3E43}"/>
              </a:ext>
            </a:extLst>
          </p:cNvPr>
          <p:cNvSpPr/>
          <p:nvPr/>
        </p:nvSpPr>
        <p:spPr>
          <a:xfrm>
            <a:off x="1" y="-21774"/>
            <a:ext cx="2405670" cy="27002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15502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SAÉ2.01 : Développement d’une application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99E6D49-4174-FCBD-F907-E32F2A7ED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91" y="777858"/>
            <a:ext cx="6485818" cy="8728886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C2F5088D-92BC-7EC2-23BB-FDF7EC1D7F1A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330272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SAÉ2.02 : Exploration algorithmique d’un problème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9156262-E5AC-1A1F-0146-E0289AB79E23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3/7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4442378-5EFF-480F-C2AB-E71A66669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926" y="772500"/>
            <a:ext cx="6278148" cy="873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372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SAÉ2.02 : Exploration algorithmique d’un problème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9156262-E5AC-1A1F-0146-E0289AB79E23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4/7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A9C122-C7D1-DDE6-BD3D-9D9A19ADA5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18"/>
          <a:stretch/>
        </p:blipFill>
        <p:spPr>
          <a:xfrm>
            <a:off x="303575" y="814741"/>
            <a:ext cx="6250850" cy="855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626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SAÉ2.03 : Installation d’un service réseau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0FBD170-40D0-D570-D618-6A0F8632269E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5/7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9EB6276-ADA6-E07E-C374-9163415A2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09" y="704790"/>
            <a:ext cx="6390781" cy="880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750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8000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SAÉ2.04 : Exploitation d’une base de données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B996EC65-3F05-E34F-F660-94F23C0474D3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6/7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22700EF-2E97-DCFF-B71C-8254D3D7D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46" y="765383"/>
            <a:ext cx="6590708" cy="874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55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C0F1389-F828-23AE-30C4-CAE14990EE5E}"/>
              </a:ext>
            </a:extLst>
          </p:cNvPr>
          <p:cNvSpPr txBox="1"/>
          <p:nvPr/>
        </p:nvSpPr>
        <p:spPr>
          <a:xfrm>
            <a:off x="0" y="34960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ritannic Bold" panose="020B0903060703020204" pitchFamily="34" charset="0"/>
              </a:rPr>
              <a:t>SAÉ2.06 : Organisation d’un travail d’équipe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A389A8-6DC3-8A23-64A3-66EF98E27619}"/>
              </a:ext>
            </a:extLst>
          </p:cNvPr>
          <p:cNvSpPr/>
          <p:nvPr/>
        </p:nvSpPr>
        <p:spPr>
          <a:xfrm>
            <a:off x="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52866D-BC45-871F-1800-29E27DFBCA1B}"/>
              </a:ext>
            </a:extLst>
          </p:cNvPr>
          <p:cNvSpPr/>
          <p:nvPr/>
        </p:nvSpPr>
        <p:spPr>
          <a:xfrm>
            <a:off x="6267450" y="399256"/>
            <a:ext cx="590550" cy="27002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2B6F71A-446D-E4F7-8CDE-230BF767F0DC}"/>
              </a:ext>
            </a:extLst>
          </p:cNvPr>
          <p:cNvSpPr txBox="1"/>
          <p:nvPr/>
        </p:nvSpPr>
        <p:spPr>
          <a:xfrm>
            <a:off x="2405671" y="9470279"/>
            <a:ext cx="204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7/7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2E29D38-1CD6-313F-0970-95E7AAF07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88" y="684622"/>
            <a:ext cx="6306624" cy="882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6032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CDD245C7E2344BB51F38DA39BC35E8" ma:contentTypeVersion="4" ma:contentTypeDescription="Crée un document." ma:contentTypeScope="" ma:versionID="2fae938751b2183ae5c3db36af90eb02">
  <xsd:schema xmlns:xsd="http://www.w3.org/2001/XMLSchema" xmlns:xs="http://www.w3.org/2001/XMLSchema" xmlns:p="http://schemas.microsoft.com/office/2006/metadata/properties" xmlns:ns3="72dd8789-8f18-4be3-a971-d2b788f9508a" targetNamespace="http://schemas.microsoft.com/office/2006/metadata/properties" ma:root="true" ma:fieldsID="05573fa8eef74bef554b846e3b3561b8" ns3:_="">
    <xsd:import namespace="72dd8789-8f18-4be3-a971-d2b788f9508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dd8789-8f18-4be3-a971-d2b788f950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08CF9-3A32-4E25-9904-D88CA008B0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2dd8789-8f18-4be3-a971-d2b788f950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A61BA1-2C3D-4A3F-BDD3-827F33B85323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72dd8789-8f18-4be3-a971-d2b788f9508a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A0DEDE0-F894-40C5-B354-C9419FCE3EF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2031</TotalTime>
  <Words>50</Words>
  <Application>Microsoft Office PowerPoint</Application>
  <PresentationFormat>Format A4 (210 x 297 mm)</PresentationFormat>
  <Paragraphs>15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Britannic Bold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Mathis Borger</dc:creator>
  <cp:lastModifiedBy>Mathis Borger</cp:lastModifiedBy>
  <cp:revision>78</cp:revision>
  <dcterms:created xsi:type="dcterms:W3CDTF">2022-05-21T13:25:55Z</dcterms:created>
  <dcterms:modified xsi:type="dcterms:W3CDTF">2023-11-14T15:51:25Z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0x010100BCCDD245C7E2344BB51F38DA39BC35E8</vt:lpwstr>
  </property>
</Properties>
</file>

<file path=docProps/thumbnail.jpeg>
</file>